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notesMasterIdLst>
    <p:notesMasterId r:id="rId5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ICorProfilerInfo:
z.b. Abrufen des Methodennamens
Suffix: Je höher, desto aktueller die Version. 2er bietet ausreichend Möglichkeiten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Einziger Ort, um den Profiler zu konfigurieren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 darf nur nativen code auswählen, nicht managed + nativ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Die methode nutzen wchar_t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__declspec(naked) int __cdecl ....
__asm { ret }
- das Gleiche ohne naked
- Kompilieren mit DEBUG und ASM Code anschauen
- oder Debuggen &amp; Assembly
-------------
Registerbeispiel: mit x64 kompilieren
------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Wieso macht man das?
Wollte eigenen Profiler für App.
aber dann Cluster umzug Blablabla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Wechselt man auf x86 zurück, kann nicht kompiliert werden.
m.E. ging das in früheren Versionen? Mit VS2022 zumindest nicht mehr.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ich zeige das Einrichten eines leeren profiler projektes.
Teilnehmer schauen nur zu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void Main(string[] args)
{
    IntArrayFn(new int[] { 1,2,3,4,5,6,7,8,9,10});
}
static void IntArrayFn(int[] intArray)
{
    // place a breakpoint here and leave the method empty
}
- Adresse von intArray holen (RCX, da static)
- in Speicher schauen
- MT, Array Length,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2023-12-07T07:23:16Z</dcterms:created>
  <dcterms:modified xsi:type="dcterms:W3CDTF">2023-12-07T07:23:16Z</dcterms:modified>
</cp:coreProperties>
</file>